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63" r:id="rId10"/>
    <p:sldId id="264" r:id="rId11"/>
    <p:sldId id="265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2525"/>
    <a:srgbClr val="FFFF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>
        <p:scale>
          <a:sx n="96" d="100"/>
          <a:sy n="96" d="100"/>
        </p:scale>
        <p:origin x="465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48DE6-2201-4347-8A65-1403573465FB}" type="datetimeFigureOut">
              <a:rPr lang="en-CA" smtClean="0"/>
              <a:t>2018-04-25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A171B-6484-4499-9F1B-F1D491FB5C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184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48DE6-2201-4347-8A65-1403573465FB}" type="datetimeFigureOut">
              <a:rPr lang="en-CA" smtClean="0"/>
              <a:t>2018-04-25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A171B-6484-4499-9F1B-F1D491FB5C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9597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48DE6-2201-4347-8A65-1403573465FB}" type="datetimeFigureOut">
              <a:rPr lang="en-CA" smtClean="0"/>
              <a:t>2018-04-25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A171B-6484-4499-9F1B-F1D491FB5C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818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48DE6-2201-4347-8A65-1403573465FB}" type="datetimeFigureOut">
              <a:rPr lang="en-CA" smtClean="0"/>
              <a:t>2018-04-25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A171B-6484-4499-9F1B-F1D491FB5C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0340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48DE6-2201-4347-8A65-1403573465FB}" type="datetimeFigureOut">
              <a:rPr lang="en-CA" smtClean="0"/>
              <a:t>2018-04-25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A171B-6484-4499-9F1B-F1D491FB5C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2280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48DE6-2201-4347-8A65-1403573465FB}" type="datetimeFigureOut">
              <a:rPr lang="en-CA" smtClean="0"/>
              <a:t>2018-04-25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A171B-6484-4499-9F1B-F1D491FB5C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3244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48DE6-2201-4347-8A65-1403573465FB}" type="datetimeFigureOut">
              <a:rPr lang="en-CA" smtClean="0"/>
              <a:t>2018-04-25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A171B-6484-4499-9F1B-F1D491FB5C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3025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48DE6-2201-4347-8A65-1403573465FB}" type="datetimeFigureOut">
              <a:rPr lang="en-CA" smtClean="0"/>
              <a:t>2018-04-25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A171B-6484-4499-9F1B-F1D491FB5C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8029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48DE6-2201-4347-8A65-1403573465FB}" type="datetimeFigureOut">
              <a:rPr lang="en-CA" smtClean="0"/>
              <a:t>2018-04-25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A171B-6484-4499-9F1B-F1D491FB5C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2293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48DE6-2201-4347-8A65-1403573465FB}" type="datetimeFigureOut">
              <a:rPr lang="en-CA" smtClean="0"/>
              <a:t>2018-04-25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A171B-6484-4499-9F1B-F1D491FB5C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6222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48DE6-2201-4347-8A65-1403573465FB}" type="datetimeFigureOut">
              <a:rPr lang="en-CA" smtClean="0"/>
              <a:t>2018-04-25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A171B-6484-4499-9F1B-F1D491FB5C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804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F48DE6-2201-4347-8A65-1403573465FB}" type="datetimeFigureOut">
              <a:rPr lang="en-CA" smtClean="0"/>
              <a:t>2018-04-25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A171B-6484-4499-9F1B-F1D491FB5C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1746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749A126-1776-4174-9C0E-CACAC4CE4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8720" y="2240280"/>
            <a:ext cx="6858000" cy="2270234"/>
          </a:xfrm>
          <a:noFill/>
          <a:ln w="57150">
            <a:solidFill>
              <a:srgbClr val="CF2525"/>
            </a:solidFill>
          </a:ln>
        </p:spPr>
        <p:txBody>
          <a:bodyPr anchor="ctr" anchorCtr="1">
            <a:normAutofit/>
          </a:bodyPr>
          <a:lstStyle/>
          <a:p>
            <a:r>
              <a:rPr lang="en-US" dirty="0"/>
              <a:t>Website Presentation</a:t>
            </a:r>
          </a:p>
          <a:p>
            <a:endParaRPr lang="en-US" dirty="0"/>
          </a:p>
          <a:p>
            <a:r>
              <a:rPr lang="en-US" dirty="0"/>
              <a:t>LIB2024 – Internet Applications</a:t>
            </a:r>
          </a:p>
          <a:p>
            <a:r>
              <a:rPr lang="en-US" dirty="0"/>
              <a:t>Andrew Kite</a:t>
            </a:r>
          </a:p>
          <a:p>
            <a:r>
              <a:rPr lang="en-US" dirty="0"/>
              <a:t>25 April 2018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27104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749A126-1776-4174-9C0E-CACAC4CE4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45138" y="376693"/>
            <a:ext cx="4453724" cy="582433"/>
          </a:xfrm>
          <a:noFill/>
          <a:ln w="57150">
            <a:solidFill>
              <a:srgbClr val="CF2525"/>
            </a:solidFill>
          </a:ln>
        </p:spPr>
        <p:txBody>
          <a:bodyPr anchor="ctr" anchorCtr="1">
            <a:normAutofit/>
          </a:bodyPr>
          <a:lstStyle/>
          <a:p>
            <a:r>
              <a:rPr lang="en-US" dirty="0" err="1"/>
              <a:t>Firstbuild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B2CEFC-CC66-4B42-BEDC-8A892F4B98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50"/>
          <a:stretch/>
        </p:blipFill>
        <p:spPr>
          <a:xfrm>
            <a:off x="2388438" y="1177785"/>
            <a:ext cx="4367123" cy="547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89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749A126-1776-4174-9C0E-CACAC4CE4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45138" y="376693"/>
            <a:ext cx="4453724" cy="582433"/>
          </a:xfrm>
          <a:noFill/>
          <a:ln w="57150">
            <a:solidFill>
              <a:srgbClr val="CF2525"/>
            </a:solidFill>
          </a:ln>
        </p:spPr>
        <p:txBody>
          <a:bodyPr anchor="ctr" anchorCtr="1">
            <a:normAutofit/>
          </a:bodyPr>
          <a:lstStyle/>
          <a:p>
            <a:r>
              <a:rPr lang="en-US" dirty="0"/>
              <a:t>Final Homepage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2F4F61-4DAB-4502-8583-B10DA284B2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32" b="6060"/>
          <a:stretch/>
        </p:blipFill>
        <p:spPr>
          <a:xfrm>
            <a:off x="0" y="1217544"/>
            <a:ext cx="9144000" cy="518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142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749A126-1776-4174-9C0E-CACAC4CE4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3793" y="474741"/>
            <a:ext cx="5936412" cy="600686"/>
          </a:xfrm>
          <a:noFill/>
          <a:ln w="57150">
            <a:solidFill>
              <a:srgbClr val="CF2525"/>
            </a:solidFill>
          </a:ln>
        </p:spPr>
        <p:txBody>
          <a:bodyPr anchor="ctr" anchorCtr="1">
            <a:normAutofit/>
          </a:bodyPr>
          <a:lstStyle/>
          <a:p>
            <a:r>
              <a:rPr lang="en-US" dirty="0"/>
              <a:t>Client that purchased my business services: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3870D1-F494-4D4B-8D2D-E6D3274EB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75" y="1592035"/>
            <a:ext cx="7619047" cy="1638095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6C6F068-ACEE-404E-AFE3-8351E12510CF}"/>
              </a:ext>
            </a:extLst>
          </p:cNvPr>
          <p:cNvSpPr txBox="1">
            <a:spLocks/>
          </p:cNvSpPr>
          <p:nvPr/>
        </p:nvSpPr>
        <p:spPr>
          <a:xfrm>
            <a:off x="1603792" y="4674785"/>
            <a:ext cx="5936412" cy="813760"/>
          </a:xfrm>
          <a:prstGeom prst="rect">
            <a:avLst/>
          </a:prstGeom>
          <a:noFill/>
          <a:ln w="57150">
            <a:solidFill>
              <a:srgbClr val="CF2525"/>
            </a:solidFill>
          </a:ln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design a website used to sell their product called: </a:t>
            </a:r>
            <a:r>
              <a:rPr lang="en-US" dirty="0" err="1"/>
              <a:t>Redpages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2219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749A126-1776-4174-9C0E-CACAC4CE4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94227"/>
            <a:ext cx="6858000" cy="1624354"/>
          </a:xfrm>
          <a:noFill/>
          <a:ln w="57150">
            <a:solidFill>
              <a:srgbClr val="CF2525"/>
            </a:solidFill>
          </a:ln>
        </p:spPr>
        <p:txBody>
          <a:bodyPr anchor="ctr" anchorCtr="1">
            <a:normAutofit/>
          </a:bodyPr>
          <a:lstStyle/>
          <a:p>
            <a:r>
              <a:rPr lang="en-US" dirty="0" err="1"/>
              <a:t>Redpages</a:t>
            </a:r>
            <a:r>
              <a:rPr lang="en-US" dirty="0"/>
              <a:t> is new technology for print books.</a:t>
            </a:r>
          </a:p>
          <a:p>
            <a:r>
              <a:rPr lang="en-US" dirty="0"/>
              <a:t>The pages of the book light up with a red-tinted glow to allow easy reading in the dark.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114A7-544B-4CFB-A4F9-1128D1071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09" y="2731698"/>
            <a:ext cx="4848817" cy="3005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D427CE-B1B5-4671-AC42-7D92B120D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128" y="2272703"/>
            <a:ext cx="2116706" cy="21167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90E104-B238-41FD-AD16-39EE7920D6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180" y="4591773"/>
            <a:ext cx="2875472" cy="2124016"/>
          </a:xfrm>
          <a:prstGeom prst="rect">
            <a:avLst/>
          </a:prstGeom>
        </p:spPr>
      </p:pic>
      <p:sp>
        <p:nvSpPr>
          <p:cNvPr id="9" name="&quot;Not Allowed&quot; Symbol 8">
            <a:extLst>
              <a:ext uri="{FF2B5EF4-FFF2-40B4-BE49-F238E27FC236}">
                <a16:creationId xmlns:a16="http://schemas.microsoft.com/office/drawing/2014/main" id="{576F6FCF-1131-4C2D-9823-C795829461D3}"/>
              </a:ext>
            </a:extLst>
          </p:cNvPr>
          <p:cNvSpPr/>
          <p:nvPr/>
        </p:nvSpPr>
        <p:spPr>
          <a:xfrm>
            <a:off x="5106838" y="2115451"/>
            <a:ext cx="4037162" cy="4742549"/>
          </a:xfrm>
          <a:prstGeom prst="noSmoking">
            <a:avLst/>
          </a:prstGeom>
          <a:solidFill>
            <a:srgbClr val="CF2525">
              <a:alpha val="5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5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749A126-1776-4174-9C0E-CACAC4CE4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54526" y="171252"/>
            <a:ext cx="4834947" cy="643947"/>
          </a:xfrm>
          <a:noFill/>
          <a:ln w="57150">
            <a:solidFill>
              <a:srgbClr val="CF2525"/>
            </a:solidFill>
          </a:ln>
        </p:spPr>
        <p:txBody>
          <a:bodyPr anchor="ctr" anchorCtr="1">
            <a:normAutofit/>
          </a:bodyPr>
          <a:lstStyle/>
          <a:p>
            <a:r>
              <a:rPr lang="en-US" dirty="0"/>
              <a:t>Initial research: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7C3F01-9FC7-4227-906F-CD0A50BC06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71"/>
          <a:stretch/>
        </p:blipFill>
        <p:spPr>
          <a:xfrm>
            <a:off x="766999" y="2407192"/>
            <a:ext cx="7142328" cy="13038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F0ADFC-8331-4573-AD3B-B211E0BE9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67" y="5343464"/>
            <a:ext cx="7218990" cy="14760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F79990-E97C-4F00-A7BF-4DBA9499C8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40"/>
          <a:stretch/>
        </p:blipFill>
        <p:spPr>
          <a:xfrm>
            <a:off x="210933" y="3855269"/>
            <a:ext cx="8254459" cy="13440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D03CA4-FA88-463C-9950-48943C9077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" t="-1459" r="-433" b="47476"/>
          <a:stretch/>
        </p:blipFill>
        <p:spPr>
          <a:xfrm>
            <a:off x="611692" y="980038"/>
            <a:ext cx="7452943" cy="135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19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749A126-1776-4174-9C0E-CACAC4CE4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45138" y="376693"/>
            <a:ext cx="4453724" cy="582433"/>
          </a:xfrm>
          <a:noFill/>
          <a:ln w="57150">
            <a:solidFill>
              <a:srgbClr val="CF2525"/>
            </a:solidFill>
          </a:ln>
        </p:spPr>
        <p:txBody>
          <a:bodyPr anchor="ctr" anchorCtr="1">
            <a:normAutofit/>
          </a:bodyPr>
          <a:lstStyle/>
          <a:p>
            <a:r>
              <a:rPr lang="en-US" dirty="0"/>
              <a:t>Sketches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8E84B4-877E-484B-A0E1-846CA16E4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325" y="1133163"/>
            <a:ext cx="5365349" cy="549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64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749A126-1776-4174-9C0E-CACAC4CE4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45138" y="376693"/>
            <a:ext cx="4453724" cy="582433"/>
          </a:xfrm>
          <a:noFill/>
          <a:ln w="57150">
            <a:solidFill>
              <a:srgbClr val="CF2525"/>
            </a:solidFill>
          </a:ln>
        </p:spPr>
        <p:txBody>
          <a:bodyPr anchor="ctr" anchorCtr="1">
            <a:normAutofit/>
          </a:bodyPr>
          <a:lstStyle/>
          <a:p>
            <a:r>
              <a:rPr lang="en-US" dirty="0"/>
              <a:t>Wireframing: Desktop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186B3D-1D02-4CE2-9D3C-6586AB460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91" y="1125369"/>
            <a:ext cx="8326818" cy="509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971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749A126-1776-4174-9C0E-CACAC4CE4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45138" y="376693"/>
            <a:ext cx="4453724" cy="582433"/>
          </a:xfrm>
          <a:noFill/>
          <a:ln w="57150">
            <a:solidFill>
              <a:srgbClr val="CF2525"/>
            </a:solidFill>
          </a:ln>
        </p:spPr>
        <p:txBody>
          <a:bodyPr anchor="ctr" anchorCtr="1">
            <a:normAutofit/>
          </a:bodyPr>
          <a:lstStyle/>
          <a:p>
            <a:r>
              <a:rPr lang="en-US" dirty="0"/>
              <a:t>Wireframing: Mobile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DAD04-FE3F-407F-981F-9227C986D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717" y="1143000"/>
            <a:ext cx="3036565" cy="543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434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749A126-1776-4174-9C0E-CACAC4CE4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45138" y="376693"/>
            <a:ext cx="4453724" cy="582433"/>
          </a:xfrm>
          <a:noFill/>
          <a:ln w="57150">
            <a:solidFill>
              <a:srgbClr val="CF2525"/>
            </a:solidFill>
          </a:ln>
        </p:spPr>
        <p:txBody>
          <a:bodyPr anchor="ctr" anchorCtr="1">
            <a:normAutofit/>
          </a:bodyPr>
          <a:lstStyle/>
          <a:p>
            <a:r>
              <a:rPr lang="en-US" dirty="0"/>
              <a:t>Mockup: Desktop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CB50F9-BF31-4E5F-9B43-2FD357862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135" y="1093305"/>
            <a:ext cx="5595730" cy="559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17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749A126-1776-4174-9C0E-CACAC4CE4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45138" y="376693"/>
            <a:ext cx="4453724" cy="582433"/>
          </a:xfrm>
          <a:noFill/>
          <a:ln w="57150">
            <a:solidFill>
              <a:srgbClr val="CF2525"/>
            </a:solidFill>
          </a:ln>
        </p:spPr>
        <p:txBody>
          <a:bodyPr anchor="ctr" anchorCtr="1">
            <a:normAutofit/>
          </a:bodyPr>
          <a:lstStyle/>
          <a:p>
            <a:r>
              <a:rPr lang="en-US" dirty="0"/>
              <a:t>Mockup: Mobile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EC3871-47FC-4413-B952-41E452E0F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070" y="1088335"/>
            <a:ext cx="3671821" cy="564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712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198</TotalTime>
  <Words>76</Words>
  <Application>Microsoft Office PowerPoint</Application>
  <PresentationFormat>On-screen Show (4:3)</PresentationFormat>
  <Paragraphs>17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Kite</dc:creator>
  <cp:lastModifiedBy>Andrew Kite</cp:lastModifiedBy>
  <cp:revision>9</cp:revision>
  <dcterms:created xsi:type="dcterms:W3CDTF">2018-04-25T13:27:35Z</dcterms:created>
  <dcterms:modified xsi:type="dcterms:W3CDTF">2018-04-25T17:45:24Z</dcterms:modified>
</cp:coreProperties>
</file>